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2" r:id="rId9"/>
    <p:sldId id="263" r:id="rId10"/>
    <p:sldId id="264" r:id="rId11"/>
    <p:sldId id="265" r:id="rId12"/>
    <p:sldId id="266" r:id="rId13"/>
    <p:sldId id="267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1956" y="4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opobr.petersburgedu.ru/media/2021/12/03/c91bd68f-c702-40e0-99db-ec9b796d456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0"/>
            <a:ext cx="7272808" cy="691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3780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908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20045566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19" y="476672"/>
            <a:ext cx="4255981" cy="567464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619" y="1772816"/>
            <a:ext cx="4764021" cy="357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10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95"/>
          <a:stretch/>
        </p:blipFill>
        <p:spPr>
          <a:xfrm>
            <a:off x="-13654" y="404664"/>
            <a:ext cx="9171307" cy="5888310"/>
          </a:xfrm>
        </p:spPr>
      </p:pic>
    </p:spTree>
    <p:extLst>
      <p:ext uri="{BB962C8B-B14F-4D97-AF65-F5344CB8AC3E}">
        <p14:creationId xmlns:p14="http://schemas.microsoft.com/office/powerpoint/2010/main" val="29024499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91"/>
          <a:stretch/>
        </p:blipFill>
        <p:spPr>
          <a:xfrm>
            <a:off x="1475656" y="0"/>
            <a:ext cx="6788624" cy="6825630"/>
          </a:xfrm>
        </p:spPr>
      </p:pic>
    </p:spTree>
    <p:extLst>
      <p:ext uri="{BB962C8B-B14F-4D97-AF65-F5344CB8AC3E}">
        <p14:creationId xmlns:p14="http://schemas.microsoft.com/office/powerpoint/2010/main" val="4686711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000"/>
          <a:stretch/>
        </p:blipFill>
        <p:spPr>
          <a:xfrm>
            <a:off x="5571929" y="-33164"/>
            <a:ext cx="3645989" cy="34515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54"/>
          <a:stretch/>
        </p:blipFill>
        <p:spPr>
          <a:xfrm>
            <a:off x="0" y="-33164"/>
            <a:ext cx="3394472" cy="391703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08" b="23750"/>
          <a:stretch/>
        </p:blipFill>
        <p:spPr>
          <a:xfrm>
            <a:off x="2358965" y="3212976"/>
            <a:ext cx="4248472" cy="339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508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77292"/>
            <a:ext cx="4752528" cy="6336704"/>
          </a:xfrm>
        </p:spPr>
      </p:pic>
    </p:spTree>
    <p:extLst>
      <p:ext uri="{BB962C8B-B14F-4D97-AF65-F5344CB8AC3E}">
        <p14:creationId xmlns:p14="http://schemas.microsoft.com/office/powerpoint/2010/main" val="2153993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6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237006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78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4548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379963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784950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45"/>
          <a:stretch/>
        </p:blipFill>
        <p:spPr>
          <a:xfrm>
            <a:off x="1691680" y="0"/>
            <a:ext cx="5977334" cy="6770712"/>
          </a:xfrm>
        </p:spPr>
      </p:pic>
    </p:spTree>
    <p:extLst>
      <p:ext uri="{BB962C8B-B14F-4D97-AF65-F5344CB8AC3E}">
        <p14:creationId xmlns:p14="http://schemas.microsoft.com/office/powerpoint/2010/main" val="1785963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5229"/>
            <a:ext cx="5076056" cy="380704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925" y="2924944"/>
            <a:ext cx="5244075" cy="393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470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858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5575919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Экран (4:3)</PresentationFormat>
  <Paragraphs>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Кулаево</dc:creator>
  <cp:lastModifiedBy>Кулаево</cp:lastModifiedBy>
  <cp:revision>2</cp:revision>
  <dcterms:created xsi:type="dcterms:W3CDTF">2022-03-17T17:34:38Z</dcterms:created>
  <dcterms:modified xsi:type="dcterms:W3CDTF">2022-03-17T18:03:56Z</dcterms:modified>
</cp:coreProperties>
</file>